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6405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7165</TotalTime>
  <Words>216</Words>
  <Application>Microsoft Macintosh PowerPoint</Application>
  <PresentationFormat>宽屏</PresentationFormat>
  <Paragraphs>129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PowerPoint 演示文稿</vt:lpstr>
      <vt:lpstr>Redis 集群</vt:lpstr>
      <vt:lpstr>Redis Rdb aof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60</cp:revision>
  <dcterms:created xsi:type="dcterms:W3CDTF">2020-09-04T00:32:40Z</dcterms:created>
  <dcterms:modified xsi:type="dcterms:W3CDTF">2020-09-09T00:36:20Z</dcterms:modified>
</cp:coreProperties>
</file>